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7" r:id="rId3"/>
    <p:sldId id="270" r:id="rId4"/>
    <p:sldId id="276" r:id="rId5"/>
    <p:sldId id="272" r:id="rId6"/>
    <p:sldId id="281" r:id="rId7"/>
    <p:sldId id="273" r:id="rId8"/>
    <p:sldId id="277" r:id="rId9"/>
    <p:sldId id="260" r:id="rId10"/>
    <p:sldId id="271" r:id="rId11"/>
    <p:sldId id="268" r:id="rId12"/>
    <p:sldId id="263"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15DAB0-A070-48A0-BE17-01DA9C98EE37}" v="12" dt="2026-05-18T18:48:12.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49" autoAdjust="0"/>
  </p:normalViewPr>
  <p:slideViewPr>
    <p:cSldViewPr>
      <p:cViewPr>
        <p:scale>
          <a:sx n="86" d="100"/>
          <a:sy n="86" d="100"/>
        </p:scale>
        <p:origin x="135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4B17A7EC-261C-43A6-ABFB-971317377F83}" type="datetimeFigureOut">
              <a:rPr lang="en-US" smtClean="0"/>
              <a:t>5/18/2026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0A36B36A-2E75-470C-B791-EAB7688A93F7}" type="slidenum">
              <a:rPr lang="en-US" smtClean="0"/>
              <a:t>‹#›</a:t>
            </a:fld>
            <a:endParaRPr lang="en-US" dirty="0"/>
          </a:p>
        </p:txBody>
      </p:sp>
    </p:spTree>
    <p:extLst>
      <p:ext uri="{BB962C8B-B14F-4D97-AF65-F5344CB8AC3E}">
        <p14:creationId xmlns:p14="http://schemas.microsoft.com/office/powerpoint/2010/main" val="315114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C009B1-C8CA-417F-9638-0BAFADEF73B7}" type="datetimeFigureOut">
              <a:rPr lang="en-US" smtClean="0"/>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CAB1A-B2D6-4F28-85C2-8663D1D76EE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C009B1-C8CA-417F-9638-0BAFADEF73B7}" type="datetimeFigureOut">
              <a:rPr lang="en-US" smtClean="0"/>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CAB1A-B2D6-4F28-85C2-8663D1D76EE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C009B1-C8CA-417F-9638-0BAFADEF73B7}" type="datetimeFigureOut">
              <a:rPr lang="en-US" smtClean="0"/>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CAB1A-B2D6-4F28-85C2-8663D1D76EE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C009B1-C8CA-417F-9638-0BAFADEF73B7}" type="datetimeFigureOut">
              <a:rPr lang="en-US" smtClean="0"/>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CAB1A-B2D6-4F28-85C2-8663D1D76EE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C009B1-C8CA-417F-9638-0BAFADEF73B7}" type="datetimeFigureOut">
              <a:rPr lang="en-US" smtClean="0"/>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CAB1A-B2D6-4F28-85C2-8663D1D76EE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C009B1-C8CA-417F-9638-0BAFADEF73B7}" type="datetimeFigureOut">
              <a:rPr lang="en-US" smtClean="0"/>
              <a:t>5/18/2026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3CAB1A-B2D6-4F28-85C2-8663D1D76EE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C009B1-C8CA-417F-9638-0BAFADEF73B7}" type="datetimeFigureOut">
              <a:rPr lang="en-US" smtClean="0"/>
              <a:t>5/18/2026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3CAB1A-B2D6-4F28-85C2-8663D1D76EE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C009B1-C8CA-417F-9638-0BAFADEF73B7}" type="datetimeFigureOut">
              <a:rPr lang="en-US" smtClean="0"/>
              <a:t>5/18/2026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3CAB1A-B2D6-4F28-85C2-8663D1D76EE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009B1-C8CA-417F-9638-0BAFADEF73B7}" type="datetimeFigureOut">
              <a:rPr lang="en-US" smtClean="0"/>
              <a:t>5/18/2026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3CAB1A-B2D6-4F28-85C2-8663D1D76EE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C009B1-C8CA-417F-9638-0BAFADEF73B7}" type="datetimeFigureOut">
              <a:rPr lang="en-US" smtClean="0"/>
              <a:t>5/18/2026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3CAB1A-B2D6-4F28-85C2-8663D1D76EEB}"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1C009B1-C8CA-417F-9638-0BAFADEF73B7}" type="datetimeFigureOut">
              <a:rPr lang="en-US" smtClean="0"/>
              <a:t>5/18/2026</a:t>
            </a:fld>
            <a:endParaRPr lang="en-US" dirty="0"/>
          </a:p>
        </p:txBody>
      </p:sp>
      <p:sp>
        <p:nvSpPr>
          <p:cNvPr id="9" name="Slide Number Placeholder 8"/>
          <p:cNvSpPr>
            <a:spLocks noGrp="1"/>
          </p:cNvSpPr>
          <p:nvPr>
            <p:ph type="sldNum" sz="quarter" idx="11"/>
          </p:nvPr>
        </p:nvSpPr>
        <p:spPr/>
        <p:txBody>
          <a:bodyPr/>
          <a:lstStyle/>
          <a:p>
            <a:fld id="{923CAB1A-B2D6-4F28-85C2-8663D1D76EEB}"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23CAB1A-B2D6-4F28-85C2-8663D1D76EEB}"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1C009B1-C8CA-417F-9638-0BAFADEF73B7}" type="datetimeFigureOut">
              <a:rPr lang="en-US" smtClean="0"/>
              <a:t>5/18/2026</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sandefer@ems-isd.net" TargetMode="External"/><Relationship Id="rId2" Type="http://schemas.openxmlformats.org/officeDocument/2006/relationships/hyperlink" Target="mailto:jsmith@ems-isd.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msisd.com/Page/35230" TargetMode="External"/><Relationship Id="rId2" Type="http://schemas.openxmlformats.org/officeDocument/2006/relationships/hyperlink" Target="http://www.rankonesport.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msisd.revtrak.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algn="ctr"/>
            <a:r>
              <a:rPr lang="en-US" sz="3200" b="1" dirty="0"/>
              <a:t>Chisholm Trail Volleyball</a:t>
            </a:r>
          </a:p>
          <a:p>
            <a:pPr algn="ctr"/>
            <a:r>
              <a:rPr lang="en-US" sz="3200" b="1" dirty="0"/>
              <a:t>Important Summer Information 2026</a:t>
            </a:r>
          </a:p>
        </p:txBody>
      </p:sp>
      <p:pic>
        <p:nvPicPr>
          <p:cNvPr id="1026" name="Picture 2" descr="http://www.emsisd.com/cms/lib/TX21000533/Centricity/Domain/2559/CTH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1209675"/>
            <a:ext cx="28575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212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271"/>
            <a:ext cx="7620000" cy="1143000"/>
          </a:xfrm>
        </p:spPr>
        <p:txBody>
          <a:bodyPr/>
          <a:lstStyle/>
          <a:p>
            <a:pPr algn="ctr"/>
            <a:r>
              <a:rPr lang="en-US" dirty="0"/>
              <a:t>Volleyball Booster Club</a:t>
            </a:r>
          </a:p>
        </p:txBody>
      </p:sp>
      <p:sp>
        <p:nvSpPr>
          <p:cNvPr id="3" name="Content Placeholder 2"/>
          <p:cNvSpPr>
            <a:spLocks noGrp="1"/>
          </p:cNvSpPr>
          <p:nvPr>
            <p:ph idx="1"/>
          </p:nvPr>
        </p:nvSpPr>
        <p:spPr>
          <a:xfrm>
            <a:off x="440788" y="1580271"/>
            <a:ext cx="7620000" cy="2895600"/>
          </a:xfrm>
        </p:spPr>
        <p:txBody>
          <a:bodyPr>
            <a:normAutofit lnSpcReduction="10000"/>
          </a:bodyPr>
          <a:lstStyle/>
          <a:p>
            <a:pPr marL="114300" indent="0" algn="ctr">
              <a:buNone/>
            </a:pPr>
            <a:r>
              <a:rPr lang="en-US" sz="3600" dirty="0"/>
              <a:t>Brandi Hoyle President</a:t>
            </a:r>
          </a:p>
          <a:p>
            <a:pPr marL="114300" indent="0" algn="ctr">
              <a:buNone/>
            </a:pPr>
            <a:r>
              <a:rPr lang="en-US" sz="3600" dirty="0"/>
              <a:t>Jennifer Gonzales– Volleyball Rep</a:t>
            </a:r>
            <a:endParaRPr lang="en-US" sz="3600" b="1" i="0" dirty="0">
              <a:solidFill>
                <a:srgbClr val="000000"/>
              </a:solidFill>
              <a:effectLst/>
              <a:latin typeface="Calibri" panose="020F0502020204030204" pitchFamily="34" charset="0"/>
              <a:cs typeface="Calibri" panose="020F0502020204030204" pitchFamily="34" charset="0"/>
            </a:endParaRPr>
          </a:p>
          <a:p>
            <a:pPr marL="114300" indent="0" algn="ctr">
              <a:buNone/>
            </a:pPr>
            <a:r>
              <a:rPr lang="en-US" sz="3600" dirty="0"/>
              <a:t>We will need team representatives to help  out with team meals and general organization and communication. </a:t>
            </a:r>
          </a:p>
        </p:txBody>
      </p:sp>
    </p:spTree>
    <p:extLst>
      <p:ext uri="{BB962C8B-B14F-4D97-AF65-F5344CB8AC3E}">
        <p14:creationId xmlns:p14="http://schemas.microsoft.com/office/powerpoint/2010/main" val="1387753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Booster Club</a:t>
            </a:r>
          </a:p>
        </p:txBody>
      </p:sp>
      <p:sp>
        <p:nvSpPr>
          <p:cNvPr id="3" name="Content Placeholder 2"/>
          <p:cNvSpPr>
            <a:spLocks noGrp="1"/>
          </p:cNvSpPr>
          <p:nvPr>
            <p:ph idx="1"/>
          </p:nvPr>
        </p:nvSpPr>
        <p:spPr/>
        <p:txBody>
          <a:bodyPr/>
          <a:lstStyle/>
          <a:p>
            <a:pPr marL="411480" lvl="1" indent="0">
              <a:buNone/>
            </a:pPr>
            <a:endParaRPr lang="en-US" dirty="0"/>
          </a:p>
          <a:p>
            <a:pPr lvl="1"/>
            <a:r>
              <a:rPr lang="en-US" dirty="0"/>
              <a:t>Booster Club Needs Our Participation</a:t>
            </a:r>
          </a:p>
          <a:p>
            <a:pPr lvl="1"/>
            <a:endParaRPr lang="en-US" dirty="0"/>
          </a:p>
          <a:p>
            <a:pPr lvl="1"/>
            <a:r>
              <a:rPr lang="en-US" dirty="0"/>
              <a:t>We will need Team Parent Reps, concession stand , and special event volunteers. </a:t>
            </a:r>
          </a:p>
          <a:p>
            <a:pPr lvl="1"/>
            <a:endParaRPr lang="en-US" dirty="0"/>
          </a:p>
          <a:p>
            <a:pPr lvl="1"/>
            <a:r>
              <a:rPr lang="en-US" dirty="0"/>
              <a:t>Work Opportunities, Scholarship Fund, Banquet, Etc.</a:t>
            </a:r>
          </a:p>
          <a:p>
            <a:pPr marL="411480" lvl="1" indent="0">
              <a:buNone/>
            </a:pPr>
            <a:endParaRPr lang="en-US" dirty="0"/>
          </a:p>
          <a:p>
            <a:pPr lvl="1"/>
            <a:r>
              <a:rPr lang="en-US" dirty="0"/>
              <a:t>The ability to provide nice things for our program would not be possible without the Booster Club!</a:t>
            </a:r>
          </a:p>
          <a:p>
            <a:pPr marL="411480" lvl="1" indent="0">
              <a:buNone/>
            </a:pPr>
            <a:endParaRPr lang="en-US" dirty="0"/>
          </a:p>
        </p:txBody>
      </p:sp>
    </p:spTree>
    <p:extLst>
      <p:ext uri="{BB962C8B-B14F-4D97-AF65-F5344CB8AC3E}">
        <p14:creationId xmlns:p14="http://schemas.microsoft.com/office/powerpoint/2010/main" val="399455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Partners/Fundraising	</a:t>
            </a:r>
          </a:p>
        </p:txBody>
      </p:sp>
      <p:sp>
        <p:nvSpPr>
          <p:cNvPr id="3" name="Content Placeholder 2"/>
          <p:cNvSpPr>
            <a:spLocks noGrp="1"/>
          </p:cNvSpPr>
          <p:nvPr>
            <p:ph idx="1"/>
          </p:nvPr>
        </p:nvSpPr>
        <p:spPr/>
        <p:txBody>
          <a:bodyPr>
            <a:normAutofit lnSpcReduction="10000"/>
          </a:bodyPr>
          <a:lstStyle/>
          <a:p>
            <a:pPr marL="114300" indent="0">
              <a:buNone/>
            </a:pPr>
            <a:endParaRPr lang="en-US" dirty="0"/>
          </a:p>
          <a:p>
            <a:pPr marL="114300" indent="0">
              <a:buNone/>
            </a:pPr>
            <a:endParaRPr lang="en-US" dirty="0"/>
          </a:p>
          <a:p>
            <a:pPr marL="114300" indent="0">
              <a:buNone/>
            </a:pPr>
            <a:endParaRPr lang="en-US" dirty="0"/>
          </a:p>
          <a:p>
            <a:r>
              <a:rPr lang="en-US" dirty="0"/>
              <a:t>Fundraising</a:t>
            </a:r>
          </a:p>
          <a:p>
            <a:pPr lvl="1"/>
            <a:r>
              <a:rPr lang="en-US" b="1" dirty="0"/>
              <a:t>EMSISD Sub Varsity Tournament September 5</a:t>
            </a:r>
            <a:r>
              <a:rPr lang="en-US" b="1" baseline="30000" dirty="0"/>
              <a:t>th</a:t>
            </a:r>
            <a:endParaRPr lang="en-US" b="1" dirty="0"/>
          </a:p>
          <a:p>
            <a:pPr lvl="1"/>
            <a:r>
              <a:rPr lang="en-US" b="1" dirty="0"/>
              <a:t>Middle School Madness Tournament September 12</a:t>
            </a:r>
            <a:r>
              <a:rPr lang="en-US" b="1" baseline="30000" dirty="0"/>
              <a:t>th</a:t>
            </a:r>
            <a:endParaRPr lang="en-US" b="1" dirty="0"/>
          </a:p>
          <a:p>
            <a:pPr lvl="1"/>
            <a:r>
              <a:rPr lang="en-US" b="1" dirty="0"/>
              <a:t>Expectation is that everyone in the program will work these events.  Middle School Madness is our BIG fundraiser!! We expect student and parent involvement on this day. EMSISD is projected to be hosted by all campuses.  We will be a site host and all high schools will split profit. </a:t>
            </a:r>
          </a:p>
          <a:p>
            <a:pPr lvl="1"/>
            <a:r>
              <a:rPr lang="en-US" b="1" dirty="0"/>
              <a:t>We have had 90 plus teams enter Middle School Madness Tournament in the past so it is imperative that we have Program Wide Involvement on this day.</a:t>
            </a:r>
          </a:p>
          <a:p>
            <a:pPr marL="411480" lvl="1" indent="0">
              <a:buNone/>
            </a:pPr>
            <a:endParaRPr lang="en-US" dirty="0"/>
          </a:p>
          <a:p>
            <a:pPr marL="411480" lvl="1" indent="0">
              <a:buNone/>
            </a:pPr>
            <a:endParaRPr lang="en-US" dirty="0"/>
          </a:p>
          <a:p>
            <a:pPr lvl="1"/>
            <a:endParaRPr lang="en-US" dirty="0"/>
          </a:p>
          <a:p>
            <a:pPr marL="411480" lvl="1" indent="0">
              <a:buNone/>
            </a:pPr>
            <a:endParaRPr lang="en-US" dirty="0"/>
          </a:p>
          <a:p>
            <a:pPr marL="411480" lvl="1" indent="0">
              <a:buNone/>
            </a:pPr>
            <a:endParaRPr lang="en-US" dirty="0"/>
          </a:p>
        </p:txBody>
      </p:sp>
    </p:spTree>
    <p:extLst>
      <p:ext uri="{BB962C8B-B14F-4D97-AF65-F5344CB8AC3E}">
        <p14:creationId xmlns:p14="http://schemas.microsoft.com/office/powerpoint/2010/main" val="1159856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Coaching Staff</a:t>
            </a:r>
          </a:p>
        </p:txBody>
      </p:sp>
      <p:sp>
        <p:nvSpPr>
          <p:cNvPr id="3" name="Content Placeholder 2"/>
          <p:cNvSpPr>
            <a:spLocks noGrp="1"/>
          </p:cNvSpPr>
          <p:nvPr>
            <p:ph idx="1"/>
          </p:nvPr>
        </p:nvSpPr>
        <p:spPr/>
        <p:txBody>
          <a:bodyPr/>
          <a:lstStyle/>
          <a:p>
            <a:r>
              <a:rPr lang="en-US" dirty="0"/>
              <a:t>Janine Smith– Varsity Head Coach</a:t>
            </a:r>
          </a:p>
          <a:p>
            <a:pPr lvl="1"/>
            <a:r>
              <a:rPr lang="en-US" dirty="0">
                <a:solidFill>
                  <a:schemeClr val="bg1">
                    <a:lumMod val="65000"/>
                  </a:schemeClr>
                </a:solidFill>
                <a:hlinkClick r:id="rId2"/>
              </a:rPr>
              <a:t>jsmith@ems-isd.net</a:t>
            </a:r>
            <a:endParaRPr lang="en-US" dirty="0">
              <a:solidFill>
                <a:schemeClr val="bg1">
                  <a:lumMod val="65000"/>
                </a:schemeClr>
              </a:solidFill>
            </a:endParaRPr>
          </a:p>
          <a:p>
            <a:r>
              <a:rPr lang="en-US" dirty="0"/>
              <a:t>Andrea Sandefer – Assistant Coach</a:t>
            </a:r>
          </a:p>
          <a:p>
            <a:pPr lvl="1"/>
            <a:r>
              <a:rPr lang="en-US" dirty="0">
                <a:solidFill>
                  <a:schemeClr val="bg1">
                    <a:lumMod val="65000"/>
                  </a:schemeClr>
                </a:solidFill>
                <a:hlinkClick r:id="rId3"/>
              </a:rPr>
              <a:t>asandefer@ems-isd.net</a:t>
            </a:r>
            <a:endParaRPr lang="en-US" dirty="0">
              <a:solidFill>
                <a:schemeClr val="bg1">
                  <a:lumMod val="65000"/>
                </a:schemeClr>
              </a:solidFill>
            </a:endParaRPr>
          </a:p>
          <a:p>
            <a:pPr marL="411480" lvl="1" indent="0">
              <a:buNone/>
            </a:pPr>
            <a:endParaRPr lang="en-US" dirty="0"/>
          </a:p>
          <a:p>
            <a:pPr marL="411480" lvl="1" indent="0">
              <a:buNone/>
            </a:pPr>
            <a:endParaRPr lang="en-US" dirty="0">
              <a:solidFill>
                <a:schemeClr val="bg1">
                  <a:lumMod val="65000"/>
                </a:schemeClr>
              </a:solidFill>
            </a:endParaRPr>
          </a:p>
          <a:p>
            <a:pPr lvl="1"/>
            <a:endParaRPr lang="en-US" dirty="0"/>
          </a:p>
          <a:p>
            <a:pPr marL="114300" indent="0">
              <a:buNone/>
            </a:pPr>
            <a:endParaRPr lang="en-US" dirty="0">
              <a:solidFill>
                <a:schemeClr val="bg1">
                  <a:lumMod val="65000"/>
                </a:schemeClr>
              </a:solidFill>
            </a:endParaRPr>
          </a:p>
          <a:p>
            <a:pPr lvl="1"/>
            <a:endParaRPr lang="en-US" dirty="0">
              <a:solidFill>
                <a:schemeClr val="bg1">
                  <a:lumMod val="65000"/>
                </a:schemeClr>
              </a:solidFill>
            </a:endParaRPr>
          </a:p>
          <a:p>
            <a:pPr lvl="1"/>
            <a:endParaRPr lang="en-US" dirty="0">
              <a:solidFill>
                <a:schemeClr val="bg1">
                  <a:lumMod val="65000"/>
                </a:schemeClr>
              </a:solidFill>
            </a:endParaRPr>
          </a:p>
          <a:p>
            <a:pPr lvl="1"/>
            <a:endParaRPr lang="en-US" dirty="0">
              <a:solidFill>
                <a:schemeClr val="bg1">
                  <a:lumMod val="65000"/>
                </a:schemeClr>
              </a:solidFill>
            </a:endParaRPr>
          </a:p>
          <a:p>
            <a:pPr lvl="1"/>
            <a:endParaRPr lang="en-US" dirty="0">
              <a:solidFill>
                <a:schemeClr val="bg1">
                  <a:lumMod val="65000"/>
                </a:schemeClr>
              </a:solidFill>
            </a:endParaRPr>
          </a:p>
        </p:txBody>
      </p:sp>
    </p:spTree>
    <p:extLst>
      <p:ext uri="{BB962C8B-B14F-4D97-AF65-F5344CB8AC3E}">
        <p14:creationId xmlns:p14="http://schemas.microsoft.com/office/powerpoint/2010/main" val="3273050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Ready for Tryouts</a:t>
            </a:r>
          </a:p>
        </p:txBody>
      </p:sp>
      <p:sp>
        <p:nvSpPr>
          <p:cNvPr id="3" name="Content Placeholder 2"/>
          <p:cNvSpPr>
            <a:spLocks noGrp="1"/>
          </p:cNvSpPr>
          <p:nvPr>
            <p:ph idx="1"/>
          </p:nvPr>
        </p:nvSpPr>
        <p:spPr/>
        <p:txBody>
          <a:bodyPr>
            <a:normAutofit/>
          </a:bodyPr>
          <a:lstStyle/>
          <a:p>
            <a:r>
              <a:rPr lang="en-US" sz="4400" dirty="0"/>
              <a:t>Physicals  </a:t>
            </a:r>
          </a:p>
          <a:p>
            <a:r>
              <a:rPr lang="en-US" sz="4400" dirty="0"/>
              <a:t>Summer Conditioning</a:t>
            </a:r>
          </a:p>
          <a:p>
            <a:r>
              <a:rPr lang="en-US" sz="4400" dirty="0"/>
              <a:t>Summer Camp</a:t>
            </a:r>
          </a:p>
          <a:p>
            <a:r>
              <a:rPr lang="en-US" sz="4400" dirty="0"/>
              <a:t>Summer League</a:t>
            </a:r>
          </a:p>
          <a:p>
            <a:pPr marL="114300" indent="0">
              <a:buNone/>
            </a:pPr>
            <a:endParaRPr lang="en-US" sz="4400" dirty="0"/>
          </a:p>
        </p:txBody>
      </p:sp>
    </p:spTree>
    <p:extLst>
      <p:ext uri="{BB962C8B-B14F-4D97-AF65-F5344CB8AC3E}">
        <p14:creationId xmlns:p14="http://schemas.microsoft.com/office/powerpoint/2010/main" val="179491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Physicals</a:t>
            </a:r>
          </a:p>
        </p:txBody>
      </p:sp>
      <p:sp>
        <p:nvSpPr>
          <p:cNvPr id="3" name="Content Placeholder 2"/>
          <p:cNvSpPr>
            <a:spLocks noGrp="1"/>
          </p:cNvSpPr>
          <p:nvPr>
            <p:ph idx="1"/>
          </p:nvPr>
        </p:nvSpPr>
        <p:spPr>
          <a:xfrm>
            <a:off x="457200" y="1295400"/>
            <a:ext cx="7620000" cy="5287962"/>
          </a:xfrm>
        </p:spPr>
        <p:txBody>
          <a:bodyPr>
            <a:normAutofit/>
          </a:bodyPr>
          <a:lstStyle/>
          <a:p>
            <a:r>
              <a:rPr lang="en-US" dirty="0"/>
              <a:t>Every athlete needs a current physical on file at Chisholm Trail High School before you can participate in tryouts. Earliest Date on physical to deem current is May 1</a:t>
            </a:r>
            <a:r>
              <a:rPr lang="en-US" baseline="30000" dirty="0"/>
              <a:t>st</a:t>
            </a:r>
            <a:endParaRPr lang="en-US" b="1" dirty="0"/>
          </a:p>
          <a:p>
            <a:pPr marL="411480" lvl="1" indent="0">
              <a:buNone/>
            </a:pPr>
            <a:br>
              <a:rPr lang="en-US" b="1" dirty="0"/>
            </a:br>
            <a:r>
              <a:rPr lang="en-US" b="1" dirty="0"/>
              <a:t>WHO NEEDS A PHYSICAL? </a:t>
            </a:r>
          </a:p>
          <a:p>
            <a:pPr lvl="2"/>
            <a:r>
              <a:rPr lang="en-US" dirty="0"/>
              <a:t>ALL INCOMING and RETURNING PLAYERS</a:t>
            </a:r>
          </a:p>
          <a:p>
            <a:pPr lvl="2"/>
            <a:r>
              <a:rPr lang="en-US" dirty="0"/>
              <a:t>You will need PHYSICAL, MEDICAL HISTORY FORM, AND ALL RANKONE ELECTRONIC FORMS COMPLETED BEFORE YOU TRYOUT </a:t>
            </a:r>
            <a:br>
              <a:rPr lang="en-US" dirty="0"/>
            </a:br>
            <a:endParaRPr lang="en-US" dirty="0"/>
          </a:p>
          <a:p>
            <a:pPr lvl="2"/>
            <a:r>
              <a:rPr lang="en-US" b="1" dirty="0"/>
              <a:t>ALL ATHLETES MUST COMPLETE ONLINE REGISTRATION</a:t>
            </a:r>
          </a:p>
          <a:p>
            <a:pPr lvl="2"/>
            <a:r>
              <a:rPr lang="en-US" dirty="0">
                <a:hlinkClick r:id="rId2"/>
              </a:rPr>
              <a:t>HTTP://WWW.RANKONESPORT.COM</a:t>
            </a:r>
            <a:endParaRPr lang="en-US" dirty="0"/>
          </a:p>
          <a:p>
            <a:pPr lvl="2"/>
            <a:endParaRPr lang="en-US" dirty="0"/>
          </a:p>
          <a:p>
            <a:pPr lvl="2"/>
            <a:r>
              <a:rPr lang="en-US" b="1" dirty="0"/>
              <a:t>Information on Student Accident insurance can be found here:</a:t>
            </a:r>
          </a:p>
          <a:p>
            <a:pPr lvl="2"/>
            <a:r>
              <a:rPr lang="en-US" dirty="0">
                <a:hlinkClick r:id="rId3"/>
              </a:rPr>
              <a:t>https://www.emsisd.com/Page/35230</a:t>
            </a:r>
            <a:endParaRPr lang="en-US" dirty="0"/>
          </a:p>
          <a:p>
            <a:pPr lvl="2"/>
            <a:endParaRPr lang="en-US" dirty="0"/>
          </a:p>
        </p:txBody>
      </p:sp>
    </p:spTree>
    <p:extLst>
      <p:ext uri="{BB962C8B-B14F-4D97-AF65-F5344CB8AC3E}">
        <p14:creationId xmlns:p14="http://schemas.microsoft.com/office/powerpoint/2010/main" val="3696932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Summer Conditioning</a:t>
            </a:r>
          </a:p>
        </p:txBody>
      </p:sp>
      <p:sp>
        <p:nvSpPr>
          <p:cNvPr id="3" name="Content Placeholder 2"/>
          <p:cNvSpPr>
            <a:spLocks noGrp="1"/>
          </p:cNvSpPr>
          <p:nvPr>
            <p:ph idx="1"/>
          </p:nvPr>
        </p:nvSpPr>
        <p:spPr/>
        <p:txBody>
          <a:bodyPr/>
          <a:lstStyle/>
          <a:p>
            <a:r>
              <a:rPr lang="en-US" sz="2800" b="1" dirty="0"/>
              <a:t>Volleyball Conditioning</a:t>
            </a:r>
          </a:p>
          <a:p>
            <a:pPr lvl="1"/>
            <a:r>
              <a:rPr lang="en-US" dirty="0"/>
              <a:t>Offered at Chisholm Trail High School</a:t>
            </a:r>
          </a:p>
          <a:p>
            <a:pPr lvl="1"/>
            <a:r>
              <a:rPr lang="en-US" dirty="0"/>
              <a:t>Training  WEIGHTS AND CONDITIONING/SKILL TRAINING CAMP </a:t>
            </a:r>
          </a:p>
          <a:p>
            <a:pPr lvl="1"/>
            <a:r>
              <a:rPr lang="en-US" dirty="0"/>
              <a:t>8-10 TRAINING AT FIELD HOUSE 10-11 TRAINING AT CTHS GYM</a:t>
            </a:r>
          </a:p>
          <a:p>
            <a:pPr lvl="1"/>
            <a:r>
              <a:rPr lang="en-US" dirty="0"/>
              <a:t>Dates/Time:  Starting JUNE 1</a:t>
            </a:r>
            <a:r>
              <a:rPr lang="en-US" baseline="30000" dirty="0"/>
              <a:t>ST</a:t>
            </a:r>
            <a:r>
              <a:rPr lang="en-US" dirty="0"/>
              <a:t>-JULY 24</a:t>
            </a:r>
            <a:r>
              <a:rPr lang="en-US" baseline="30000" dirty="0"/>
              <a:t>TH</a:t>
            </a:r>
            <a:endParaRPr lang="en-US" dirty="0"/>
          </a:p>
          <a:p>
            <a:pPr lvl="1"/>
            <a:r>
              <a:rPr lang="en-US" dirty="0"/>
              <a:t> Monday -Thursday </a:t>
            </a:r>
          </a:p>
          <a:p>
            <a:pPr lvl="1"/>
            <a:r>
              <a:rPr lang="en-US" dirty="0"/>
              <a:t>8:00-11:00  </a:t>
            </a:r>
          </a:p>
          <a:p>
            <a:pPr marL="777240" lvl="2" indent="0">
              <a:buNone/>
            </a:pPr>
            <a:endParaRPr lang="en-US" dirty="0"/>
          </a:p>
          <a:p>
            <a:pPr lvl="1"/>
            <a:r>
              <a:rPr lang="en-US" dirty="0"/>
              <a:t>This camp is going to be run by CTHS/EMSISD Coaches. In order to participate you need to fill out Strength and Conditioning form online.  Scan the QR Code</a:t>
            </a:r>
          </a:p>
          <a:p>
            <a:pPr lvl="1"/>
            <a:endParaRPr lang="en-US" dirty="0"/>
          </a:p>
        </p:txBody>
      </p:sp>
      <p:pic>
        <p:nvPicPr>
          <p:cNvPr id="5" name="Picture 4">
            <a:extLst>
              <a:ext uri="{FF2B5EF4-FFF2-40B4-BE49-F238E27FC236}">
                <a16:creationId xmlns:a16="http://schemas.microsoft.com/office/drawing/2014/main" id="{C1502E70-4C66-9880-DBEC-7565F86BF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5257800"/>
            <a:ext cx="1219200" cy="1219200"/>
          </a:xfrm>
          <a:prstGeom prst="rect">
            <a:avLst/>
          </a:prstGeom>
        </p:spPr>
      </p:pic>
    </p:spTree>
    <p:extLst>
      <p:ext uri="{BB962C8B-B14F-4D97-AF65-F5344CB8AC3E}">
        <p14:creationId xmlns:p14="http://schemas.microsoft.com/office/powerpoint/2010/main" val="391920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
            <a:ext cx="7620000" cy="457626"/>
          </a:xfrm>
        </p:spPr>
        <p:txBody>
          <a:bodyPr/>
          <a:lstStyle/>
          <a:p>
            <a:r>
              <a:rPr lang="en-US" sz="3200" dirty="0"/>
              <a:t> Summer Weight/Conditioning/Skill Training</a:t>
            </a:r>
          </a:p>
        </p:txBody>
      </p:sp>
      <p:sp>
        <p:nvSpPr>
          <p:cNvPr id="3" name="Content Placeholder 2"/>
          <p:cNvSpPr>
            <a:spLocks noGrp="1"/>
          </p:cNvSpPr>
          <p:nvPr>
            <p:ph idx="1"/>
          </p:nvPr>
        </p:nvSpPr>
        <p:spPr/>
        <p:txBody>
          <a:bodyPr/>
          <a:lstStyle/>
          <a:p>
            <a:pPr marL="114300" indent="0">
              <a:buNone/>
            </a:pPr>
            <a:br>
              <a:rPr lang="en-US" sz="2800" b="1" dirty="0"/>
            </a:br>
            <a:endParaRPr lang="en-US" sz="2800" b="1" dirty="0"/>
          </a:p>
        </p:txBody>
      </p:sp>
      <p:pic>
        <p:nvPicPr>
          <p:cNvPr id="4" name="Picture 3">
            <a:extLst>
              <a:ext uri="{FF2B5EF4-FFF2-40B4-BE49-F238E27FC236}">
                <a16:creationId xmlns:a16="http://schemas.microsoft.com/office/drawing/2014/main" id="{FEC4BA81-C5B2-1333-7952-BAC77B9BDE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199" y="571500"/>
            <a:ext cx="6198833" cy="6134100"/>
          </a:xfrm>
          <a:prstGeom prst="rect">
            <a:avLst/>
          </a:prstGeom>
          <a:noFill/>
          <a:ln>
            <a:noFill/>
          </a:ln>
        </p:spPr>
      </p:pic>
      <p:pic>
        <p:nvPicPr>
          <p:cNvPr id="6" name="Picture 5">
            <a:extLst>
              <a:ext uri="{FF2B5EF4-FFF2-40B4-BE49-F238E27FC236}">
                <a16:creationId xmlns:a16="http://schemas.microsoft.com/office/drawing/2014/main" id="{67A3E4D9-8FCE-E1CF-09D1-58B6E8216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638800"/>
            <a:ext cx="1066800" cy="1066800"/>
          </a:xfrm>
          <a:prstGeom prst="rect">
            <a:avLst/>
          </a:prstGeom>
        </p:spPr>
      </p:pic>
    </p:spTree>
    <p:extLst>
      <p:ext uri="{BB962C8B-B14F-4D97-AF65-F5344CB8AC3E}">
        <p14:creationId xmlns:p14="http://schemas.microsoft.com/office/powerpoint/2010/main" val="1652300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34"/>
            <a:ext cx="7620000" cy="831166"/>
          </a:xfrm>
        </p:spPr>
        <p:txBody>
          <a:bodyPr/>
          <a:lstStyle/>
          <a:p>
            <a:r>
              <a:rPr lang="en-US" dirty="0"/>
              <a:t>Summer Camp</a:t>
            </a:r>
          </a:p>
        </p:txBody>
      </p:sp>
      <p:sp>
        <p:nvSpPr>
          <p:cNvPr id="3" name="Content Placeholder 2"/>
          <p:cNvSpPr>
            <a:spLocks noGrp="1"/>
          </p:cNvSpPr>
          <p:nvPr>
            <p:ph idx="1"/>
          </p:nvPr>
        </p:nvSpPr>
        <p:spPr>
          <a:xfrm>
            <a:off x="152400" y="685800"/>
            <a:ext cx="8153399" cy="6165166"/>
          </a:xfrm>
        </p:spPr>
        <p:txBody>
          <a:bodyPr>
            <a:normAutofit/>
          </a:bodyPr>
          <a:lstStyle/>
          <a:p>
            <a:r>
              <a:rPr lang="en-US" sz="2800" b="1" dirty="0"/>
              <a:t>Grades 1-8 and</a:t>
            </a:r>
          </a:p>
          <a:p>
            <a:r>
              <a:rPr lang="en-US" sz="2800" b="1" dirty="0"/>
              <a:t>Incoming 9</a:t>
            </a:r>
            <a:r>
              <a:rPr lang="en-US" sz="2800" b="1" baseline="30000" dirty="0"/>
              <a:t>th</a:t>
            </a:r>
            <a:r>
              <a:rPr lang="en-US" sz="2800" b="1" dirty="0"/>
              <a:t> Graders</a:t>
            </a:r>
          </a:p>
          <a:p>
            <a:pPr lvl="1"/>
            <a:r>
              <a:rPr lang="en-US" sz="2800" dirty="0"/>
              <a:t>Held at Chisholm High School </a:t>
            </a:r>
          </a:p>
          <a:p>
            <a:pPr lvl="1"/>
            <a:endParaRPr lang="en-US" sz="2800" dirty="0"/>
          </a:p>
          <a:p>
            <a:pPr lvl="1"/>
            <a:endParaRPr lang="en-US" sz="2800" dirty="0"/>
          </a:p>
          <a:p>
            <a:pPr lvl="1"/>
            <a:endParaRPr lang="en-US" sz="2800" dirty="0"/>
          </a:p>
          <a:p>
            <a:pPr lvl="1"/>
            <a:endParaRPr lang="en-US" sz="2800" dirty="0"/>
          </a:p>
          <a:p>
            <a:pPr lvl="1"/>
            <a:endParaRPr lang="en-US" sz="2800" dirty="0"/>
          </a:p>
          <a:p>
            <a:pPr marL="411480" lvl="1" indent="0">
              <a:buNone/>
            </a:pPr>
            <a:endParaRPr lang="en-US" sz="2800" dirty="0"/>
          </a:p>
          <a:p>
            <a:pPr lvl="1"/>
            <a:r>
              <a:rPr lang="en-US" sz="2800" dirty="0"/>
              <a:t>Online Registration (District Website)</a:t>
            </a:r>
          </a:p>
          <a:p>
            <a:pPr lvl="1"/>
            <a:r>
              <a:rPr lang="en-US" b="1" u="sng" dirty="0">
                <a:hlinkClick r:id="rId2"/>
              </a:rPr>
              <a:t>https://emsisd.revtrak.net</a:t>
            </a:r>
            <a:endParaRPr lang="en-US" b="1" u="sng" dirty="0"/>
          </a:p>
          <a:p>
            <a:pPr lvl="1"/>
            <a:endParaRPr lang="en-US" sz="2800" dirty="0"/>
          </a:p>
        </p:txBody>
      </p:sp>
      <p:pic>
        <p:nvPicPr>
          <p:cNvPr id="6" name="Picture 5">
            <a:extLst>
              <a:ext uri="{FF2B5EF4-FFF2-40B4-BE49-F238E27FC236}">
                <a16:creationId xmlns:a16="http://schemas.microsoft.com/office/drawing/2014/main" id="{0EC61CDB-F48D-2AF9-F6F4-7F1780D88F4C}"/>
              </a:ext>
            </a:extLst>
          </p:cNvPr>
          <p:cNvPicPr>
            <a:picLocks noChangeAspect="1"/>
          </p:cNvPicPr>
          <p:nvPr/>
        </p:nvPicPr>
        <p:blipFill>
          <a:blip r:embed="rId3"/>
          <a:stretch>
            <a:fillRect/>
          </a:stretch>
        </p:blipFill>
        <p:spPr>
          <a:xfrm>
            <a:off x="11097" y="2339502"/>
            <a:ext cx="8390347" cy="3010161"/>
          </a:xfrm>
          <a:prstGeom prst="rect">
            <a:avLst/>
          </a:prstGeom>
        </p:spPr>
      </p:pic>
    </p:spTree>
    <p:extLst>
      <p:ext uri="{BB962C8B-B14F-4D97-AF65-F5344CB8AC3E}">
        <p14:creationId xmlns:p14="http://schemas.microsoft.com/office/powerpoint/2010/main" val="2286962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82562"/>
          </a:xfrm>
        </p:spPr>
        <p:txBody>
          <a:bodyPr/>
          <a:lstStyle/>
          <a:p>
            <a:br>
              <a:rPr lang="en-US" sz="2800" dirty="0"/>
            </a:br>
            <a:r>
              <a:rPr lang="en-US" sz="2800" dirty="0"/>
              <a:t>Team Competitive/Summer Camp </a:t>
            </a:r>
          </a:p>
        </p:txBody>
      </p:sp>
      <p:pic>
        <p:nvPicPr>
          <p:cNvPr id="14" name="Content Placeholder 13">
            <a:extLst>
              <a:ext uri="{FF2B5EF4-FFF2-40B4-BE49-F238E27FC236}">
                <a16:creationId xmlns:a16="http://schemas.microsoft.com/office/drawing/2014/main" id="{5470F1FF-DB63-5357-811F-88382F504FD6}"/>
              </a:ext>
            </a:extLst>
          </p:cNvPr>
          <p:cNvPicPr>
            <a:picLocks noGrp="1" noChangeAspect="1"/>
          </p:cNvPicPr>
          <p:nvPr>
            <p:ph idx="1"/>
          </p:nvPr>
        </p:nvPicPr>
        <p:blipFill>
          <a:blip r:embed="rId2"/>
          <a:stretch>
            <a:fillRect/>
          </a:stretch>
        </p:blipFill>
        <p:spPr>
          <a:xfrm>
            <a:off x="785352" y="762001"/>
            <a:ext cx="3177048" cy="5882936"/>
          </a:xfrm>
          <a:prstGeom prst="rect">
            <a:avLst/>
          </a:prstGeom>
        </p:spPr>
      </p:pic>
      <p:pic>
        <p:nvPicPr>
          <p:cNvPr id="16" name="Picture 15">
            <a:extLst>
              <a:ext uri="{FF2B5EF4-FFF2-40B4-BE49-F238E27FC236}">
                <a16:creationId xmlns:a16="http://schemas.microsoft.com/office/drawing/2014/main" id="{5765961D-2CFD-D638-DF07-CD1D9EE55E73}"/>
              </a:ext>
            </a:extLst>
          </p:cNvPr>
          <p:cNvPicPr>
            <a:picLocks noChangeAspect="1"/>
          </p:cNvPicPr>
          <p:nvPr/>
        </p:nvPicPr>
        <p:blipFill>
          <a:blip r:embed="rId3"/>
          <a:stretch>
            <a:fillRect/>
          </a:stretch>
        </p:blipFill>
        <p:spPr>
          <a:xfrm>
            <a:off x="3962399" y="767180"/>
            <a:ext cx="4114801" cy="5877757"/>
          </a:xfrm>
          <a:prstGeom prst="rect">
            <a:avLst/>
          </a:prstGeom>
        </p:spPr>
      </p:pic>
    </p:spTree>
    <p:extLst>
      <p:ext uri="{BB962C8B-B14F-4D97-AF65-F5344CB8AC3E}">
        <p14:creationId xmlns:p14="http://schemas.microsoft.com/office/powerpoint/2010/main" val="95336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Tryouts/Schedules</a:t>
            </a:r>
          </a:p>
        </p:txBody>
      </p:sp>
      <p:sp>
        <p:nvSpPr>
          <p:cNvPr id="3" name="Content Placeholder 2"/>
          <p:cNvSpPr>
            <a:spLocks noGrp="1"/>
          </p:cNvSpPr>
          <p:nvPr>
            <p:ph idx="1"/>
          </p:nvPr>
        </p:nvSpPr>
        <p:spPr/>
        <p:txBody>
          <a:bodyPr/>
          <a:lstStyle/>
          <a:p>
            <a:pPr marL="114300" indent="0">
              <a:buNone/>
            </a:pPr>
            <a:r>
              <a:rPr lang="en-US" sz="4400" dirty="0"/>
              <a:t>TRYOUTS</a:t>
            </a:r>
          </a:p>
          <a:p>
            <a:pPr marL="114300" indent="0">
              <a:buNone/>
            </a:pPr>
            <a:r>
              <a:rPr lang="en-US" b="1" dirty="0">
                <a:highlight>
                  <a:srgbClr val="FFFF00"/>
                </a:highlight>
              </a:rPr>
              <a:t>Start SATURDAY AUGUST 1</a:t>
            </a:r>
            <a:r>
              <a:rPr lang="en-US" b="1" baseline="30000" dirty="0">
                <a:highlight>
                  <a:srgbClr val="FFFF00"/>
                </a:highlight>
              </a:rPr>
              <a:t>ST</a:t>
            </a:r>
          </a:p>
          <a:p>
            <a:pPr marL="411480" lvl="1" indent="0">
              <a:buNone/>
            </a:pPr>
            <a:endParaRPr lang="en-US" b="1" dirty="0"/>
          </a:p>
          <a:p>
            <a:pPr lvl="2"/>
            <a:r>
              <a:rPr lang="en-US" b="1" dirty="0">
                <a:highlight>
                  <a:srgbClr val="FFFF00"/>
                </a:highlight>
              </a:rPr>
              <a:t>SATURDAY AUGUST 1</a:t>
            </a:r>
            <a:r>
              <a:rPr lang="en-US" b="1" baseline="30000" dirty="0">
                <a:highlight>
                  <a:srgbClr val="FFFF00"/>
                </a:highlight>
              </a:rPr>
              <a:t>ST</a:t>
            </a:r>
            <a:r>
              <a:rPr lang="en-US" b="1" dirty="0">
                <a:highlight>
                  <a:srgbClr val="FFFF00"/>
                </a:highlight>
              </a:rPr>
              <a:t> 9:00-11:00 and 1:00-4:00 </a:t>
            </a:r>
            <a:r>
              <a:rPr lang="en-US" b="1" dirty="0"/>
              <a:t> </a:t>
            </a:r>
          </a:p>
          <a:p>
            <a:pPr lvl="2"/>
            <a:r>
              <a:rPr lang="en-US" b="1" dirty="0">
                <a:highlight>
                  <a:srgbClr val="FFFF00"/>
                </a:highlight>
              </a:rPr>
              <a:t>MONDAY AUGUST 3</a:t>
            </a:r>
            <a:r>
              <a:rPr lang="en-US" b="1" baseline="30000" dirty="0">
                <a:highlight>
                  <a:srgbClr val="FFFF00"/>
                </a:highlight>
              </a:rPr>
              <a:t>RD</a:t>
            </a:r>
            <a:r>
              <a:rPr lang="en-US" b="1" dirty="0">
                <a:highlight>
                  <a:srgbClr val="FFFF00"/>
                </a:highlight>
              </a:rPr>
              <a:t> TRYOUT AT MARINE CREEK MIDDLE SCHOOL </a:t>
            </a:r>
            <a:br>
              <a:rPr lang="en-US" b="1" dirty="0">
                <a:highlight>
                  <a:srgbClr val="FFFF00"/>
                </a:highlight>
              </a:rPr>
            </a:br>
            <a:r>
              <a:rPr lang="en-US" b="1" dirty="0">
                <a:highlight>
                  <a:srgbClr val="FFFF00"/>
                </a:highlight>
              </a:rPr>
              <a:t>9-11AM </a:t>
            </a:r>
          </a:p>
          <a:p>
            <a:pPr lvl="2"/>
            <a:r>
              <a:rPr lang="en-US" b="1" dirty="0"/>
              <a:t>MONDAY PM TRYOUT AT CHISHOLM TRAIL HIGH SCHOOL AFTER CONVOCATION. APPROX. 4-7PM</a:t>
            </a:r>
          </a:p>
          <a:p>
            <a:pPr lvl="2"/>
            <a:r>
              <a:rPr lang="en-US" b="1" dirty="0"/>
              <a:t>Tryouts/practice 8-10am, 4-7pm until school starts (times subject to change due to teacher professional development)</a:t>
            </a:r>
          </a:p>
          <a:p>
            <a:pPr lvl="2"/>
            <a:r>
              <a:rPr lang="en-US" b="1" dirty="0"/>
              <a:t>Scrimmages start  </a:t>
            </a:r>
          </a:p>
          <a:p>
            <a:pPr lvl="2"/>
            <a:r>
              <a:rPr lang="en-US" b="1" dirty="0"/>
              <a:t>Friday August 7</a:t>
            </a:r>
            <a:r>
              <a:rPr lang="en-US" b="1" baseline="30000" dirty="0"/>
              <a:t>th</a:t>
            </a:r>
            <a:r>
              <a:rPr lang="en-US" b="1" dirty="0"/>
              <a:t> (Cleburne) </a:t>
            </a:r>
          </a:p>
          <a:p>
            <a:pPr lvl="2"/>
            <a:r>
              <a:rPr lang="en-US" b="1" dirty="0"/>
              <a:t>Saturday August 8</a:t>
            </a:r>
            <a:r>
              <a:rPr lang="en-US" b="1" baseline="30000" dirty="0"/>
              <a:t>th</a:t>
            </a:r>
            <a:r>
              <a:rPr lang="en-US" b="1" dirty="0"/>
              <a:t> (Keller Timber Creek)</a:t>
            </a:r>
          </a:p>
          <a:p>
            <a:pPr marL="777240" lvl="2" indent="0">
              <a:buNone/>
            </a:pPr>
            <a:endParaRPr lang="en-US" dirty="0"/>
          </a:p>
        </p:txBody>
      </p:sp>
    </p:spTree>
    <p:extLst>
      <p:ext uri="{BB962C8B-B14F-4D97-AF65-F5344CB8AC3E}">
        <p14:creationId xmlns:p14="http://schemas.microsoft.com/office/powerpoint/2010/main" val="37342552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4">
      <a:dk1>
        <a:sysClr val="windowText" lastClr="000000"/>
      </a:dk1>
      <a:lt1>
        <a:sysClr val="window" lastClr="FFFFFF"/>
      </a:lt1>
      <a:dk2>
        <a:srgbClr val="7030A0"/>
      </a:dk2>
      <a:lt2>
        <a:srgbClr val="C6E7FC"/>
      </a:lt2>
      <a:accent1>
        <a:srgbClr val="CCCC00"/>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37651</TotalTime>
  <Words>502</Words>
  <Application>Microsoft Office PowerPoint</Application>
  <PresentationFormat>On-screen Show (4:3)</PresentationFormat>
  <Paragraphs>89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Cambria</vt:lpstr>
      <vt:lpstr>Adjacency</vt:lpstr>
      <vt:lpstr>PowerPoint Presentation</vt:lpstr>
      <vt:lpstr>Coaching Staff</vt:lpstr>
      <vt:lpstr>Getting Ready for Tryouts</vt:lpstr>
      <vt:lpstr>Physicals</vt:lpstr>
      <vt:lpstr>Summer Conditioning</vt:lpstr>
      <vt:lpstr> Summer Weight/Conditioning/Skill Training</vt:lpstr>
      <vt:lpstr>Summer Camp</vt:lpstr>
      <vt:lpstr> Team Competitive/Summer Camp </vt:lpstr>
      <vt:lpstr>Tryouts/Schedules</vt:lpstr>
      <vt:lpstr>Volleyball Booster Club</vt:lpstr>
      <vt:lpstr>Booster Club</vt:lpstr>
      <vt:lpstr>Partners/Fundraising </vt:lpstr>
    </vt:vector>
  </TitlesOfParts>
  <Company>EMSISD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Anderson</dc:creator>
  <cp:lastModifiedBy>Janine Smith</cp:lastModifiedBy>
  <cp:revision>88</cp:revision>
  <cp:lastPrinted>2022-05-18T15:16:45Z</cp:lastPrinted>
  <dcterms:created xsi:type="dcterms:W3CDTF">2013-08-08T11:21:14Z</dcterms:created>
  <dcterms:modified xsi:type="dcterms:W3CDTF">2026-05-18T19:01:18Z</dcterms:modified>
</cp:coreProperties>
</file>