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Trifold Brochure Directions - Google Presentations/Slides is the best app to use in Google Docs because you can place images, text, and graphics anywhere on the page, unlike Google Docs.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Double Click on “Title of Project” to replace with your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numbers of the pages are marked on the template, delete them when your brochure is complete.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Anywhere there is text, you can replace it with your text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place that asks you to insert image can be inserted over top of the text. It won’t show up in final printing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change the text box color on pages 3 and 5 so that it is suitable for your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4d511b5c9_0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4d511b5c9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/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/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mailto:blayne01@ferrisi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3725938" y="395325"/>
            <a:ext cx="2603100" cy="6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Summer Pride Strength and Conditioning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Cost: $40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June 10-13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June 17-20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June 24-27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July 8 and 11 (NO 9 or 10)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July 15-18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July 24-25 (HS Only)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July 29-Aug 1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Incoming 7-9 grades from 8:00-9:30 AM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Incoming 10-12 grades from 10:00 AM-12:00 PM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Student Name:________________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2019-20 Grade:_______________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Parent Name:_________________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Parent Phone:________________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hereby release the directors of the Yellowjacket Camps to act for me according to their best judgment in any emergency requiring medical attention and I hereby waive and release the Yellowjacket Camps and the coaches/workers of the camp from any and all liability for any injuries and illness incurred while at the camps.  I will be responsible for any medical or other charges in connection with my child's attendance.  I know of no mental or physical problems which may affect my child’s ability to safely participate in this program. </a:t>
            </a:r>
            <a:endParaRPr sz="1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Parent Signature:___________________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Circle Shirt Size: YL AS AM AL AXL AXXL A3XL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" name="Google Shape;28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9500" y="2301925"/>
            <a:ext cx="2733876" cy="252987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/>
          <p:nvPr/>
        </p:nvSpPr>
        <p:spPr>
          <a:xfrm>
            <a:off x="6933625" y="648750"/>
            <a:ext cx="26997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2019 Yellowjacket Summer Information</a:t>
            </a:r>
            <a:endParaRPr b="1" sz="1800"/>
          </a:p>
        </p:txBody>
      </p:sp>
      <p:sp>
        <p:nvSpPr>
          <p:cNvPr id="30" name="Google Shape;30;p8"/>
          <p:cNvSpPr txBox="1"/>
          <p:nvPr/>
        </p:nvSpPr>
        <p:spPr>
          <a:xfrm>
            <a:off x="6933625" y="5040775"/>
            <a:ext cx="2699700" cy="8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F.A.I.T.H.</a:t>
            </a:r>
            <a:endParaRPr b="1"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Family Accountability Intensity Toughness Heart</a:t>
            </a:r>
            <a:endParaRPr sz="900"/>
          </a:p>
        </p:txBody>
      </p:sp>
      <p:sp>
        <p:nvSpPr>
          <p:cNvPr id="31" name="Google Shape;31;p8"/>
          <p:cNvSpPr txBox="1"/>
          <p:nvPr/>
        </p:nvSpPr>
        <p:spPr>
          <a:xfrm>
            <a:off x="7037425" y="6681625"/>
            <a:ext cx="24921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and mail registration and checks to Ferris ISD Athletics.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Attn Brandon Layne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1025 E 8th St. Ferris TX 75125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8"/>
          <p:cNvSpPr txBox="1"/>
          <p:nvPr/>
        </p:nvSpPr>
        <p:spPr>
          <a:xfrm>
            <a:off x="424500" y="444675"/>
            <a:ext cx="2733900" cy="68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High School Skills Camp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FREE to all incoming 9th-12th Athletes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All athletes interested in trying out are expected to attend their sport’s camp dates.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Girls: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Volleyball (12:00-1:00 PM)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June 17, 24, July 17, 25, 29, 31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Girls Basketball (12:00-1:00 PM)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June 10, 12, 19, 26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Softball (12:00-1:00 PM)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July 8, 11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Girls Soccer </a:t>
            </a:r>
            <a:r>
              <a:rPr b="1" lang="en" sz="1200">
                <a:solidFill>
                  <a:schemeClr val="dk1"/>
                </a:solidFill>
              </a:rPr>
              <a:t>(12:00-1:00 PM)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July 15, 17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Boys: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Football (12:00-1:00 PM)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June 11, 18, 25, July 16, 18, 25, 30, August 1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Boys Basketball (12:00-1:00 PM)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June 13, 20, 27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Baseball (12:00-1:00 PM)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July 8, 11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Boys Soccer (12:00-1:00 PM)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July 16, 18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JH Skills Camps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(12:00-1:00 PM)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FREE to all incoming 7th-8th Athletes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Girls: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Volleyball: June 27, July 16,18,30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Basketball: June 11, 25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Boys: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Football: June 19,26, July 15,17,29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Basketball: June 17,24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/>
        </p:nvSpPr>
        <p:spPr>
          <a:xfrm>
            <a:off x="518275" y="307825"/>
            <a:ext cx="2578500" cy="66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Youth Girls Camps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Cost: $30 each or all 3 for $60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Incoming 2-9th graders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June 18-20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Check all that apply</a:t>
            </a:r>
            <a:r>
              <a:rPr lang="en" sz="1200"/>
              <a:t>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Volleyball- 8:00 AM HS Gym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Softball- 9:30 AM Field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Basketball- 11:00 AM HS Gym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# of Camps:____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Amount Due: $____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Student Name:________________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2019-20 Grade:_______________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Parent Name:_________________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Parent Phone:________________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hereby release the directors of the Yellowjacket Camps to act for me according to their best judgment in any emergency requiring medical attention and I hereby waive and release the Yellowjacket Camps and the coaches/workers of the camp from any and all liability for any injuries and illness incurred while at the camps.  I will be responsible for any medical or other charges in connection with my child's attendance.  I know of no mental or physical problems which may affect my child’s ability to safely participate in this program. </a:t>
            </a:r>
            <a:endParaRPr sz="1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Parent Signature:___________________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8" name="Google Shape;38;p9"/>
          <p:cNvSpPr txBox="1"/>
          <p:nvPr/>
        </p:nvSpPr>
        <p:spPr>
          <a:xfrm>
            <a:off x="3738575" y="307825"/>
            <a:ext cx="2578500" cy="66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Youth Boys Camps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Cost: $30 each or all 3 for $60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Incoming 2-9th graders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June 11-13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Check all that apply</a:t>
            </a:r>
            <a:r>
              <a:rPr lang="en" sz="1200"/>
              <a:t>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❏"/>
            </a:pPr>
            <a:r>
              <a:rPr lang="en" sz="1100"/>
              <a:t>Football- 8:00 AM Fieldhouse</a:t>
            </a:r>
            <a:endParaRPr sz="11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❏"/>
            </a:pPr>
            <a:r>
              <a:rPr lang="en" sz="1100"/>
              <a:t>9th Grade will be July 30-Aug 1</a:t>
            </a:r>
            <a:endParaRPr sz="1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Baseball- 9:30 AM Field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Basketball- 11:00 AM HS Gym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# of Camps:____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Amount Due: $____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Student Name:________________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2019-20 Grade:_______________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Parent Name:_________________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Parent Phone:________________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hereby release the directors of the Yellowjacket Camps to act for me according to their best judgment in any emergency requiring medical attention and I hereby waive and release the Yellowjacket Camps and the coaches/workers of the camp from any and all liability for any injuries and illness incurred while at the camps.  I will be responsible for any medical or other charges in connection with my child's attendance.  I know of no mental or physical problems which may affect my child’s ability to safely participate in this program. </a:t>
            </a:r>
            <a:endParaRPr sz="1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Parent Signature:___________________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9" name="Google Shape;39;p9"/>
          <p:cNvSpPr txBox="1"/>
          <p:nvPr/>
        </p:nvSpPr>
        <p:spPr>
          <a:xfrm>
            <a:off x="6884250" y="6496550"/>
            <a:ext cx="2886900" cy="9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For any questions regarding any of the summer camp offerings, please email Coach Layne: </a:t>
            </a:r>
            <a:r>
              <a:rPr b="1" lang="en" u="sng">
                <a:solidFill>
                  <a:schemeClr val="hlink"/>
                </a:solidFill>
                <a:hlinkClick r:id="rId4"/>
              </a:rPr>
              <a:t>blayne01@ferrisisd.org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6958875" y="307825"/>
            <a:ext cx="2578500" cy="43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Individual Specialty Camps</a:t>
            </a:r>
            <a:endParaRPr b="1"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Tennis Camp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HS Tennis Courts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Cost: $30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June 4,5,6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9:00-11:00 AM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ctr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/>
              <a:t>Cheer Camp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HS Gym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Cost: $30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June 4,5,6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1:00-3:00 PM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Student Name:________________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2019-20 Grade:_______________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Parent Name:_________________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Parent Phone:________________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 hereby release the directors of the Yellowjacket Camps to act for me according to their best judgment in any emergency requiring medical attention and I hereby waive and release the Yellowjacket Camps and the coaches/workers of the camp from any and all liability for any injuries and illness incurred while at the camps.  I will be responsible for any medical or other charges in connection with my child's attendance.  I know of no mental or physical problems which may affect my child’s ability to safely participate in this program. </a:t>
            </a:r>
            <a:endParaRPr sz="1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Parent Signature:___________________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